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44" r:id="rId3"/>
    <p:sldId id="346" r:id="rId4"/>
    <p:sldId id="345" r:id="rId5"/>
    <p:sldId id="326" r:id="rId6"/>
    <p:sldId id="34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3" d="100"/>
          <a:sy n="63" d="100"/>
        </p:scale>
        <p:origin x="274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414546" y="2778371"/>
            <a:ext cx="7687090" cy="434926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バッテリーの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防犯対策を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忘れずに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8EAA-499C-5603-015C-5282E40A4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5748B1A-24ED-2350-CDA5-4C8C20223002}"/>
              </a:ext>
            </a:extLst>
          </p:cNvPr>
          <p:cNvSpPr txBox="1"/>
          <p:nvPr/>
        </p:nvSpPr>
        <p:spPr>
          <a:xfrm rot="5400000">
            <a:off x="-2023619" y="3236960"/>
            <a:ext cx="9003323" cy="343208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防犯対策を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忘れずに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DE0D62D-44AC-5F06-599E-B3413EBF9CCB}"/>
              </a:ext>
            </a:extLst>
          </p:cNvPr>
          <p:cNvSpPr txBox="1"/>
          <p:nvPr/>
        </p:nvSpPr>
        <p:spPr>
          <a:xfrm rot="5400000">
            <a:off x="916853" y="4152208"/>
            <a:ext cx="9003323" cy="160159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バッテリーの</a:t>
            </a:r>
          </a:p>
        </p:txBody>
      </p:sp>
    </p:spTree>
    <p:extLst>
      <p:ext uri="{BB962C8B-B14F-4D97-AF65-F5344CB8AC3E}">
        <p14:creationId xmlns:p14="http://schemas.microsoft.com/office/powerpoint/2010/main" val="21545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4C0AD-12DA-79C7-14A5-20AC58593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073C27-CEE3-DFD0-BDA5-40E3473947CB}"/>
              </a:ext>
            </a:extLst>
          </p:cNvPr>
          <p:cNvSpPr txBox="1"/>
          <p:nvPr/>
        </p:nvSpPr>
        <p:spPr>
          <a:xfrm>
            <a:off x="412196" y="486749"/>
            <a:ext cx="6058942" cy="42945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防犯対策を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忘れずに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98CFC85-8012-7B3D-0540-BCEDC1D425AE}"/>
              </a:ext>
            </a:extLst>
          </p:cNvPr>
          <p:cNvGrpSpPr/>
          <p:nvPr/>
        </p:nvGrpSpPr>
        <p:grpSpPr>
          <a:xfrm>
            <a:off x="773706" y="5193372"/>
            <a:ext cx="5265584" cy="4191544"/>
            <a:chOff x="2411372" y="4442973"/>
            <a:chExt cx="3802516" cy="3026906"/>
          </a:xfrm>
        </p:grpSpPr>
        <p:sp>
          <p:nvSpPr>
            <p:cNvPr id="9" name="&quot;禁止&quot;マーク 8">
              <a:extLst>
                <a:ext uri="{FF2B5EF4-FFF2-40B4-BE49-F238E27FC236}">
                  <a16:creationId xmlns:a16="http://schemas.microsoft.com/office/drawing/2014/main" id="{3D0352F6-67E1-B10B-EB93-DFE3A2B61275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B97920E-BBD1-F014-6D0B-D04216537519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33" name="星: 12 pt 32">
                <a:extLst>
                  <a:ext uri="{FF2B5EF4-FFF2-40B4-BE49-F238E27FC236}">
                    <a16:creationId xmlns:a16="http://schemas.microsoft.com/office/drawing/2014/main" id="{73CE28C3-BD3E-8A66-3942-E01F964A14E1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F2B6F67-4352-BA4B-4E2D-97801E8D857C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8A21542B-EC08-F8E1-E91D-99BDCA128251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02" name="Group 264">
                  <a:extLst>
                    <a:ext uri="{FF2B5EF4-FFF2-40B4-BE49-F238E27FC236}">
                      <a16:creationId xmlns:a16="http://schemas.microsoft.com/office/drawing/2014/main" id="{F98C7D98-BDC3-3045-703C-0D17A51947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2" name="Group 265">
                    <a:extLst>
                      <a:ext uri="{FF2B5EF4-FFF2-40B4-BE49-F238E27FC236}">
                        <a16:creationId xmlns:a16="http://schemas.microsoft.com/office/drawing/2014/main" id="{4DF8BAB1-907E-DDC3-3525-7518755122E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8" name="Line 266">
                      <a:extLst>
                        <a:ext uri="{FF2B5EF4-FFF2-40B4-BE49-F238E27FC236}">
                          <a16:creationId xmlns:a16="http://schemas.microsoft.com/office/drawing/2014/main" id="{D4959C1F-E205-9BA0-7D76-FB3A12AA66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" name="Line 267">
                      <a:extLst>
                        <a:ext uri="{FF2B5EF4-FFF2-40B4-BE49-F238E27FC236}">
                          <a16:creationId xmlns:a16="http://schemas.microsoft.com/office/drawing/2014/main" id="{B2F27AE3-2944-C069-8463-B7844384EA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68">
                    <a:extLst>
                      <a:ext uri="{FF2B5EF4-FFF2-40B4-BE49-F238E27FC236}">
                        <a16:creationId xmlns:a16="http://schemas.microsoft.com/office/drawing/2014/main" id="{8A14DE49-4403-4F49-1066-7BA8C7CEC7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69">
                      <a:extLst>
                        <a:ext uri="{FF2B5EF4-FFF2-40B4-BE49-F238E27FC236}">
                          <a16:creationId xmlns:a16="http://schemas.microsoft.com/office/drawing/2014/main" id="{28E5B652-8904-AA4F-F844-C7BE136C2A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70">
                      <a:extLst>
                        <a:ext uri="{FF2B5EF4-FFF2-40B4-BE49-F238E27FC236}">
                          <a16:creationId xmlns:a16="http://schemas.microsoft.com/office/drawing/2014/main" id="{0CF21BCD-5DDD-D5C7-ABF3-7AEBCBB635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71">
                    <a:extLst>
                      <a:ext uri="{FF2B5EF4-FFF2-40B4-BE49-F238E27FC236}">
                        <a16:creationId xmlns:a16="http://schemas.microsoft.com/office/drawing/2014/main" id="{09FE180B-019B-67B7-9ADF-35B16BC73F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72">
                      <a:extLst>
                        <a:ext uri="{FF2B5EF4-FFF2-40B4-BE49-F238E27FC236}">
                          <a16:creationId xmlns:a16="http://schemas.microsoft.com/office/drawing/2014/main" id="{50CECF0E-6E54-FA6B-54FD-DCD5910FCC8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73">
                      <a:extLst>
                        <a:ext uri="{FF2B5EF4-FFF2-40B4-BE49-F238E27FC236}">
                          <a16:creationId xmlns:a16="http://schemas.microsoft.com/office/drawing/2014/main" id="{2C3D87E5-CCD5-19E1-D14E-0A52571A90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74">
                    <a:extLst>
                      <a:ext uri="{FF2B5EF4-FFF2-40B4-BE49-F238E27FC236}">
                        <a16:creationId xmlns:a16="http://schemas.microsoft.com/office/drawing/2014/main" id="{3EBCE070-143D-9623-71B9-C43FBE975A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75">
                      <a:extLst>
                        <a:ext uri="{FF2B5EF4-FFF2-40B4-BE49-F238E27FC236}">
                          <a16:creationId xmlns:a16="http://schemas.microsoft.com/office/drawing/2014/main" id="{257A19B8-3E3D-899B-51EC-169D8BCA93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76">
                      <a:extLst>
                        <a:ext uri="{FF2B5EF4-FFF2-40B4-BE49-F238E27FC236}">
                          <a16:creationId xmlns:a16="http://schemas.microsoft.com/office/drawing/2014/main" id="{65242FA4-167A-320A-9D1A-CF9F2324019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277">
                    <a:extLst>
                      <a:ext uri="{FF2B5EF4-FFF2-40B4-BE49-F238E27FC236}">
                        <a16:creationId xmlns:a16="http://schemas.microsoft.com/office/drawing/2014/main" id="{241E5E30-FA57-6E0D-BFA5-BD409274A82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78">
                      <a:extLst>
                        <a:ext uri="{FF2B5EF4-FFF2-40B4-BE49-F238E27FC236}">
                          <a16:creationId xmlns:a16="http://schemas.microsoft.com/office/drawing/2014/main" id="{9D6DAE41-E0B1-722F-CD29-040B36794D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79">
                      <a:extLst>
                        <a:ext uri="{FF2B5EF4-FFF2-40B4-BE49-F238E27FC236}">
                          <a16:creationId xmlns:a16="http://schemas.microsoft.com/office/drawing/2014/main" id="{8CF43195-4D62-D9B1-3943-16F7670398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7" name="Group 280">
                    <a:extLst>
                      <a:ext uri="{FF2B5EF4-FFF2-40B4-BE49-F238E27FC236}">
                        <a16:creationId xmlns:a16="http://schemas.microsoft.com/office/drawing/2014/main" id="{8C8783A8-A38A-51B3-1BC9-19364F79ABD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81">
                      <a:extLst>
                        <a:ext uri="{FF2B5EF4-FFF2-40B4-BE49-F238E27FC236}">
                          <a16:creationId xmlns:a16="http://schemas.microsoft.com/office/drawing/2014/main" id="{B84C65AE-9376-B4D4-06FF-932EA09F80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82">
                      <a:extLst>
                        <a:ext uri="{FF2B5EF4-FFF2-40B4-BE49-F238E27FC236}">
                          <a16:creationId xmlns:a16="http://schemas.microsoft.com/office/drawing/2014/main" id="{D8F32E0F-BC65-6CA5-19DD-3770757EA4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3" name="Group 305">
                  <a:extLst>
                    <a:ext uri="{FF2B5EF4-FFF2-40B4-BE49-F238E27FC236}">
                      <a16:creationId xmlns:a16="http://schemas.microsoft.com/office/drawing/2014/main" id="{43A8F3FB-2DB3-C48B-7779-FA0CA4960C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4" name="Group 306">
                    <a:extLst>
                      <a:ext uri="{FF2B5EF4-FFF2-40B4-BE49-F238E27FC236}">
                        <a16:creationId xmlns:a16="http://schemas.microsoft.com/office/drawing/2014/main" id="{6CA3F515-5AA6-1232-72FC-BDCAD16917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0" name="Line 307">
                      <a:extLst>
                        <a:ext uri="{FF2B5EF4-FFF2-40B4-BE49-F238E27FC236}">
                          <a16:creationId xmlns:a16="http://schemas.microsoft.com/office/drawing/2014/main" id="{26F47741-46EC-FCD4-8310-D7B66E4954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" name="Line 308">
                      <a:extLst>
                        <a:ext uri="{FF2B5EF4-FFF2-40B4-BE49-F238E27FC236}">
                          <a16:creationId xmlns:a16="http://schemas.microsoft.com/office/drawing/2014/main" id="{EF634D30-FFAF-74CD-196C-A63DE1A203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09">
                    <a:extLst>
                      <a:ext uri="{FF2B5EF4-FFF2-40B4-BE49-F238E27FC236}">
                        <a16:creationId xmlns:a16="http://schemas.microsoft.com/office/drawing/2014/main" id="{E250B09A-7A66-CA79-E26F-7CE3DA5006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10">
                      <a:extLst>
                        <a:ext uri="{FF2B5EF4-FFF2-40B4-BE49-F238E27FC236}">
                          <a16:creationId xmlns:a16="http://schemas.microsoft.com/office/drawing/2014/main" id="{EFE34F2B-53CA-421F-405B-AEE6409154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11">
                      <a:extLst>
                        <a:ext uri="{FF2B5EF4-FFF2-40B4-BE49-F238E27FC236}">
                          <a16:creationId xmlns:a16="http://schemas.microsoft.com/office/drawing/2014/main" id="{BFE0C08B-A92D-2FF4-73B2-2E93DADD0D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12">
                    <a:extLst>
                      <a:ext uri="{FF2B5EF4-FFF2-40B4-BE49-F238E27FC236}">
                        <a16:creationId xmlns:a16="http://schemas.microsoft.com/office/drawing/2014/main" id="{E35580F4-4F7F-62E3-F4DF-1AE4472FDE2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13">
                      <a:extLst>
                        <a:ext uri="{FF2B5EF4-FFF2-40B4-BE49-F238E27FC236}">
                          <a16:creationId xmlns:a16="http://schemas.microsoft.com/office/drawing/2014/main" id="{22682D4C-8469-AC0D-B9B2-1B8D50AF0A4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14">
                      <a:extLst>
                        <a:ext uri="{FF2B5EF4-FFF2-40B4-BE49-F238E27FC236}">
                          <a16:creationId xmlns:a16="http://schemas.microsoft.com/office/drawing/2014/main" id="{1B4C06F8-5401-2281-72E7-CF98B07381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15">
                    <a:extLst>
                      <a:ext uri="{FF2B5EF4-FFF2-40B4-BE49-F238E27FC236}">
                        <a16:creationId xmlns:a16="http://schemas.microsoft.com/office/drawing/2014/main" id="{DB6752CD-151C-0239-1F24-AC90A8FF582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16">
                      <a:extLst>
                        <a:ext uri="{FF2B5EF4-FFF2-40B4-BE49-F238E27FC236}">
                          <a16:creationId xmlns:a16="http://schemas.microsoft.com/office/drawing/2014/main" id="{61B91BCA-E34C-96C1-12D4-20DC804390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17">
                      <a:extLst>
                        <a:ext uri="{FF2B5EF4-FFF2-40B4-BE49-F238E27FC236}">
                          <a16:creationId xmlns:a16="http://schemas.microsoft.com/office/drawing/2014/main" id="{AF7290A4-2DAC-80FF-F3C5-5C3A662745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" name="Group 318">
                    <a:extLst>
                      <a:ext uri="{FF2B5EF4-FFF2-40B4-BE49-F238E27FC236}">
                        <a16:creationId xmlns:a16="http://schemas.microsoft.com/office/drawing/2014/main" id="{6B06AAAA-B70A-C3BB-D49E-521FDEEE60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19">
                      <a:extLst>
                        <a:ext uri="{FF2B5EF4-FFF2-40B4-BE49-F238E27FC236}">
                          <a16:creationId xmlns:a16="http://schemas.microsoft.com/office/drawing/2014/main" id="{084A9BE7-7BAC-3991-30A8-05B2866F98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20">
                      <a:extLst>
                        <a:ext uri="{FF2B5EF4-FFF2-40B4-BE49-F238E27FC236}">
                          <a16:creationId xmlns:a16="http://schemas.microsoft.com/office/drawing/2014/main" id="{8FE25E32-7CAF-9368-F30B-5D17FB521C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9" name="Group 321">
                    <a:extLst>
                      <a:ext uri="{FF2B5EF4-FFF2-40B4-BE49-F238E27FC236}">
                        <a16:creationId xmlns:a16="http://schemas.microsoft.com/office/drawing/2014/main" id="{D446A423-384A-B3A9-19DF-2FE2980A3BD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22">
                      <a:extLst>
                        <a:ext uri="{FF2B5EF4-FFF2-40B4-BE49-F238E27FC236}">
                          <a16:creationId xmlns:a16="http://schemas.microsoft.com/office/drawing/2014/main" id="{CC4B25A0-084D-DB42-342D-7EE787C35B3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23">
                      <a:extLst>
                        <a:ext uri="{FF2B5EF4-FFF2-40B4-BE49-F238E27FC236}">
                          <a16:creationId xmlns:a16="http://schemas.microsoft.com/office/drawing/2014/main" id="{3EA9EA03-521A-5C73-2ACD-384CC1F7BC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6" name="Oval 324">
                <a:extLst>
                  <a:ext uri="{FF2B5EF4-FFF2-40B4-BE49-F238E27FC236}">
                    <a16:creationId xmlns:a16="http://schemas.microsoft.com/office/drawing/2014/main" id="{03811CA2-4CC9-08D2-4599-6004FF2E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D2CBF80-092F-930C-5438-10152AEBE392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64" name="Group 283">
                  <a:extLst>
                    <a:ext uri="{FF2B5EF4-FFF2-40B4-BE49-F238E27FC236}">
                      <a16:creationId xmlns:a16="http://schemas.microsoft.com/office/drawing/2014/main" id="{9E5AA6DC-D121-6FA5-BF27-1578C822D1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84" name="Group 284">
                    <a:extLst>
                      <a:ext uri="{FF2B5EF4-FFF2-40B4-BE49-F238E27FC236}">
                        <a16:creationId xmlns:a16="http://schemas.microsoft.com/office/drawing/2014/main" id="{61067638-1D61-9F03-4AF5-F90030ABB5D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0" name="Line 285">
                      <a:extLst>
                        <a:ext uri="{FF2B5EF4-FFF2-40B4-BE49-F238E27FC236}">
                          <a16:creationId xmlns:a16="http://schemas.microsoft.com/office/drawing/2014/main" id="{F3DACB94-BCE0-8245-F18A-252D900E85C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" name="Line 286">
                      <a:extLst>
                        <a:ext uri="{FF2B5EF4-FFF2-40B4-BE49-F238E27FC236}">
                          <a16:creationId xmlns:a16="http://schemas.microsoft.com/office/drawing/2014/main" id="{C4BC3BDA-38C3-68F7-F9FC-0A8E291DB2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5" name="Group 287">
                    <a:extLst>
                      <a:ext uri="{FF2B5EF4-FFF2-40B4-BE49-F238E27FC236}">
                        <a16:creationId xmlns:a16="http://schemas.microsoft.com/office/drawing/2014/main" id="{6F158F28-8057-E582-8CD1-1D20A34367C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8" name="Line 288">
                      <a:extLst>
                        <a:ext uri="{FF2B5EF4-FFF2-40B4-BE49-F238E27FC236}">
                          <a16:creationId xmlns:a16="http://schemas.microsoft.com/office/drawing/2014/main" id="{4DD8E975-1245-AD9D-012C-BEB58BA184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" name="Line 289">
                      <a:extLst>
                        <a:ext uri="{FF2B5EF4-FFF2-40B4-BE49-F238E27FC236}">
                          <a16:creationId xmlns:a16="http://schemas.microsoft.com/office/drawing/2014/main" id="{34A6E3C6-D407-42B2-3423-851CCAA5B3C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" name="Group 290">
                    <a:extLst>
                      <a:ext uri="{FF2B5EF4-FFF2-40B4-BE49-F238E27FC236}">
                        <a16:creationId xmlns:a16="http://schemas.microsoft.com/office/drawing/2014/main" id="{1F83D7E0-BA03-5030-1192-3F489821A6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" name="Line 291">
                      <a:extLst>
                        <a:ext uri="{FF2B5EF4-FFF2-40B4-BE49-F238E27FC236}">
                          <a16:creationId xmlns:a16="http://schemas.microsoft.com/office/drawing/2014/main" id="{C25D9A86-D9C2-C131-5B66-DF12F9DB3B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" name="Line 292">
                      <a:extLst>
                        <a:ext uri="{FF2B5EF4-FFF2-40B4-BE49-F238E27FC236}">
                          <a16:creationId xmlns:a16="http://schemas.microsoft.com/office/drawing/2014/main" id="{06FCE47D-869E-A769-D235-AA324F4D599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7" name="Group 293">
                    <a:extLst>
                      <a:ext uri="{FF2B5EF4-FFF2-40B4-BE49-F238E27FC236}">
                        <a16:creationId xmlns:a16="http://schemas.microsoft.com/office/drawing/2014/main" id="{E89D3838-864C-4D95-64D4-80F32B5BEA4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" name="Line 294">
                      <a:extLst>
                        <a:ext uri="{FF2B5EF4-FFF2-40B4-BE49-F238E27FC236}">
                          <a16:creationId xmlns:a16="http://schemas.microsoft.com/office/drawing/2014/main" id="{14AF3774-EFDC-D098-34AF-E9982A59C3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" name="Line 295">
                      <a:extLst>
                        <a:ext uri="{FF2B5EF4-FFF2-40B4-BE49-F238E27FC236}">
                          <a16:creationId xmlns:a16="http://schemas.microsoft.com/office/drawing/2014/main" id="{6FED40BF-667F-00EE-65A6-A0452CBE26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" name="Group 296">
                    <a:extLst>
                      <a:ext uri="{FF2B5EF4-FFF2-40B4-BE49-F238E27FC236}">
                        <a16:creationId xmlns:a16="http://schemas.microsoft.com/office/drawing/2014/main" id="{6707EF4C-14F8-08A7-9799-2016D2F0C8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" name="Line 297">
                      <a:extLst>
                        <a:ext uri="{FF2B5EF4-FFF2-40B4-BE49-F238E27FC236}">
                          <a16:creationId xmlns:a16="http://schemas.microsoft.com/office/drawing/2014/main" id="{D0869B1D-B5D4-6ECC-E42E-AB3DC9EF27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" name="Line 298">
                      <a:extLst>
                        <a:ext uri="{FF2B5EF4-FFF2-40B4-BE49-F238E27FC236}">
                          <a16:creationId xmlns:a16="http://schemas.microsoft.com/office/drawing/2014/main" id="{26608C8E-6E42-81B8-BD22-284DF57F76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9" name="Group 299">
                    <a:extLst>
                      <a:ext uri="{FF2B5EF4-FFF2-40B4-BE49-F238E27FC236}">
                        <a16:creationId xmlns:a16="http://schemas.microsoft.com/office/drawing/2014/main" id="{62F6AE38-FB19-6228-1A93-86FAC5723C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0" name="Line 300">
                      <a:extLst>
                        <a:ext uri="{FF2B5EF4-FFF2-40B4-BE49-F238E27FC236}">
                          <a16:creationId xmlns:a16="http://schemas.microsoft.com/office/drawing/2014/main" id="{ABECD3AE-D928-A633-79AC-30065F6C0C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" name="Line 301">
                      <a:extLst>
                        <a:ext uri="{FF2B5EF4-FFF2-40B4-BE49-F238E27FC236}">
                          <a16:creationId xmlns:a16="http://schemas.microsoft.com/office/drawing/2014/main" id="{0E603849-F3B6-1ED1-CC6D-205543CD24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" name="Group 326">
                  <a:extLst>
                    <a:ext uri="{FF2B5EF4-FFF2-40B4-BE49-F238E27FC236}">
                      <a16:creationId xmlns:a16="http://schemas.microsoft.com/office/drawing/2014/main" id="{624F9B36-2127-F5B2-049B-3018004B45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66" name="Group 327">
                    <a:extLst>
                      <a:ext uri="{FF2B5EF4-FFF2-40B4-BE49-F238E27FC236}">
                        <a16:creationId xmlns:a16="http://schemas.microsoft.com/office/drawing/2014/main" id="{369A1097-B95B-D90E-147E-46CC9F72FD7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" name="Line 328">
                      <a:extLst>
                        <a:ext uri="{FF2B5EF4-FFF2-40B4-BE49-F238E27FC236}">
                          <a16:creationId xmlns:a16="http://schemas.microsoft.com/office/drawing/2014/main" id="{4E079818-96FB-4F79-1DFA-280A898719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3" name="Line 329">
                      <a:extLst>
                        <a:ext uri="{FF2B5EF4-FFF2-40B4-BE49-F238E27FC236}">
                          <a16:creationId xmlns:a16="http://schemas.microsoft.com/office/drawing/2014/main" id="{971AF832-0B38-1243-C8EB-F0829D0281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7" name="Group 330">
                    <a:extLst>
                      <a:ext uri="{FF2B5EF4-FFF2-40B4-BE49-F238E27FC236}">
                        <a16:creationId xmlns:a16="http://schemas.microsoft.com/office/drawing/2014/main" id="{24357C28-B80F-D18B-08E6-C47F845D3EE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" name="Line 331">
                      <a:extLst>
                        <a:ext uri="{FF2B5EF4-FFF2-40B4-BE49-F238E27FC236}">
                          <a16:creationId xmlns:a16="http://schemas.microsoft.com/office/drawing/2014/main" id="{8D88FA8D-94F6-D1B7-5872-95548C936B7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" name="Line 332">
                      <a:extLst>
                        <a:ext uri="{FF2B5EF4-FFF2-40B4-BE49-F238E27FC236}">
                          <a16:creationId xmlns:a16="http://schemas.microsoft.com/office/drawing/2014/main" id="{2D1B7803-4763-E375-2EB9-E1D51084A8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8" name="Group 333">
                    <a:extLst>
                      <a:ext uri="{FF2B5EF4-FFF2-40B4-BE49-F238E27FC236}">
                        <a16:creationId xmlns:a16="http://schemas.microsoft.com/office/drawing/2014/main" id="{FFCEC493-AAA7-5C2F-46F4-77AF2D524D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" name="Line 334">
                      <a:extLst>
                        <a:ext uri="{FF2B5EF4-FFF2-40B4-BE49-F238E27FC236}">
                          <a16:creationId xmlns:a16="http://schemas.microsoft.com/office/drawing/2014/main" id="{CCAD8950-E149-EA90-80B2-9DA6C13A87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" name="Line 335">
                      <a:extLst>
                        <a:ext uri="{FF2B5EF4-FFF2-40B4-BE49-F238E27FC236}">
                          <a16:creationId xmlns:a16="http://schemas.microsoft.com/office/drawing/2014/main" id="{4C8C94F8-C6BF-FB2F-2E3B-A16E8EE87C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9" name="Group 336">
                    <a:extLst>
                      <a:ext uri="{FF2B5EF4-FFF2-40B4-BE49-F238E27FC236}">
                        <a16:creationId xmlns:a16="http://schemas.microsoft.com/office/drawing/2014/main" id="{139BEC33-1EB2-FB17-325C-2C2D9E7371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" name="Line 337">
                      <a:extLst>
                        <a:ext uri="{FF2B5EF4-FFF2-40B4-BE49-F238E27FC236}">
                          <a16:creationId xmlns:a16="http://schemas.microsoft.com/office/drawing/2014/main" id="{44042746-D8B1-D61B-1CCB-720217A1F6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" name="Line 338">
                      <a:extLst>
                        <a:ext uri="{FF2B5EF4-FFF2-40B4-BE49-F238E27FC236}">
                          <a16:creationId xmlns:a16="http://schemas.microsoft.com/office/drawing/2014/main" id="{251B8F30-F0C7-18AB-2EBB-D77DB16842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" name="Group 339">
                    <a:extLst>
                      <a:ext uri="{FF2B5EF4-FFF2-40B4-BE49-F238E27FC236}">
                        <a16:creationId xmlns:a16="http://schemas.microsoft.com/office/drawing/2014/main" id="{E4689CDA-6AFA-3B6D-0D01-960E17CB815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4" name="Line 340">
                      <a:extLst>
                        <a:ext uri="{FF2B5EF4-FFF2-40B4-BE49-F238E27FC236}">
                          <a16:creationId xmlns:a16="http://schemas.microsoft.com/office/drawing/2014/main" id="{53B6ACF4-2A10-689C-962D-C58BB20A02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" name="Line 341">
                      <a:extLst>
                        <a:ext uri="{FF2B5EF4-FFF2-40B4-BE49-F238E27FC236}">
                          <a16:creationId xmlns:a16="http://schemas.microsoft.com/office/drawing/2014/main" id="{177993F9-1DDE-20BA-494C-F1E16C4E53A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" name="Group 342">
                    <a:extLst>
                      <a:ext uri="{FF2B5EF4-FFF2-40B4-BE49-F238E27FC236}">
                        <a16:creationId xmlns:a16="http://schemas.microsoft.com/office/drawing/2014/main" id="{36BFBE34-1E45-CC4D-71A0-38EAC3619E5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2" name="Line 343">
                      <a:extLst>
                        <a:ext uri="{FF2B5EF4-FFF2-40B4-BE49-F238E27FC236}">
                          <a16:creationId xmlns:a16="http://schemas.microsoft.com/office/drawing/2014/main" id="{D1F23D60-C6F1-E8E8-3C31-EEE35E8EB38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" name="Line 344">
                      <a:extLst>
                        <a:ext uri="{FF2B5EF4-FFF2-40B4-BE49-F238E27FC236}">
                          <a16:creationId xmlns:a16="http://schemas.microsoft.com/office/drawing/2014/main" id="{9D51FEEB-012B-4857-A734-F725AAC5A8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8" name="AutoShape 345">
                <a:extLst>
                  <a:ext uri="{FF2B5EF4-FFF2-40B4-BE49-F238E27FC236}">
                    <a16:creationId xmlns:a16="http://schemas.microsoft.com/office/drawing/2014/main" id="{8E4150A8-EAA4-FEC4-003B-5E9D21D54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46">
                <a:extLst>
                  <a:ext uri="{FF2B5EF4-FFF2-40B4-BE49-F238E27FC236}">
                    <a16:creationId xmlns:a16="http://schemas.microsoft.com/office/drawing/2014/main" id="{ED11D5D7-0F50-1018-E34F-C56374BB9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47">
                <a:extLst>
                  <a:ext uri="{FF2B5EF4-FFF2-40B4-BE49-F238E27FC236}">
                    <a16:creationId xmlns:a16="http://schemas.microsoft.com/office/drawing/2014/main" id="{54156F08-20C2-0BAE-E962-1CDFAC4C6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348">
                <a:extLst>
                  <a:ext uri="{FF2B5EF4-FFF2-40B4-BE49-F238E27FC236}">
                    <a16:creationId xmlns:a16="http://schemas.microsoft.com/office/drawing/2014/main" id="{0626593D-3737-0A43-B775-A204059EA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349">
                <a:extLst>
                  <a:ext uri="{FF2B5EF4-FFF2-40B4-BE49-F238E27FC236}">
                    <a16:creationId xmlns:a16="http://schemas.microsoft.com/office/drawing/2014/main" id="{A4BACE62-F9D9-655C-FC69-EF26CB193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350">
                <a:extLst>
                  <a:ext uri="{FF2B5EF4-FFF2-40B4-BE49-F238E27FC236}">
                    <a16:creationId xmlns:a16="http://schemas.microsoft.com/office/drawing/2014/main" id="{DFE9C9B0-42D8-7954-7F38-FD0D15F99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351">
                <a:extLst>
                  <a:ext uri="{FF2B5EF4-FFF2-40B4-BE49-F238E27FC236}">
                    <a16:creationId xmlns:a16="http://schemas.microsoft.com/office/drawing/2014/main" id="{5B701269-22CF-4DA3-E325-42C72812F7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61" name="AutoShape 355">
                  <a:extLst>
                    <a:ext uri="{FF2B5EF4-FFF2-40B4-BE49-F238E27FC236}">
                      <a16:creationId xmlns:a16="http://schemas.microsoft.com/office/drawing/2014/main" id="{0F5C61C5-FF4A-8E23-0194-6BC563201E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354">
                  <a:extLst>
                    <a:ext uri="{FF2B5EF4-FFF2-40B4-BE49-F238E27FC236}">
                      <a16:creationId xmlns:a16="http://schemas.microsoft.com/office/drawing/2014/main" id="{2AD840F0-B3D2-8404-27B1-1009220AD6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355">
                  <a:extLst>
                    <a:ext uri="{FF2B5EF4-FFF2-40B4-BE49-F238E27FC236}">
                      <a16:creationId xmlns:a16="http://schemas.microsoft.com/office/drawing/2014/main" id="{7E928A01-40AF-A2C1-3523-6213EA2F79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" name="Oval 357">
                <a:extLst>
                  <a:ext uri="{FF2B5EF4-FFF2-40B4-BE49-F238E27FC236}">
                    <a16:creationId xmlns:a16="http://schemas.microsoft.com/office/drawing/2014/main" id="{E556BAD6-50B6-BD7D-7E9A-98977E005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Freeform 362">
                <a:extLst>
                  <a:ext uri="{FF2B5EF4-FFF2-40B4-BE49-F238E27FC236}">
                    <a16:creationId xmlns:a16="http://schemas.microsoft.com/office/drawing/2014/main" id="{09CB81DE-1E07-AC3D-0717-58F48BE0FED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Freeform 363">
                <a:extLst>
                  <a:ext uri="{FF2B5EF4-FFF2-40B4-BE49-F238E27FC236}">
                    <a16:creationId xmlns:a16="http://schemas.microsoft.com/office/drawing/2014/main" id="{63A25212-92C7-8CAD-95C8-62DB39AB0F1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AutoShape 365">
                <a:extLst>
                  <a:ext uri="{FF2B5EF4-FFF2-40B4-BE49-F238E27FC236}">
                    <a16:creationId xmlns:a16="http://schemas.microsoft.com/office/drawing/2014/main" id="{FDCB074F-D747-12DF-D2D0-695B799C4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369">
                <a:extLst>
                  <a:ext uri="{FF2B5EF4-FFF2-40B4-BE49-F238E27FC236}">
                    <a16:creationId xmlns:a16="http://schemas.microsoft.com/office/drawing/2014/main" id="{B33F07BB-3666-18C2-55D7-528EC9420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AutoShape 372">
                <a:extLst>
                  <a:ext uri="{FF2B5EF4-FFF2-40B4-BE49-F238E27FC236}">
                    <a16:creationId xmlns:a16="http://schemas.microsoft.com/office/drawing/2014/main" id="{9D1A6F87-902C-12B5-C8F4-3B42D2589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AutoShape 373" descr="縦線 (反転)">
                <a:extLst>
                  <a:ext uri="{FF2B5EF4-FFF2-40B4-BE49-F238E27FC236}">
                    <a16:creationId xmlns:a16="http://schemas.microsoft.com/office/drawing/2014/main" id="{252306A9-8722-F2DB-BA25-108D9BF18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74">
                <a:extLst>
                  <a:ext uri="{FF2B5EF4-FFF2-40B4-BE49-F238E27FC236}">
                    <a16:creationId xmlns:a16="http://schemas.microsoft.com/office/drawing/2014/main" id="{652F4D57-8D53-2301-59B3-882D8FB98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375">
                <a:extLst>
                  <a:ext uri="{FF2B5EF4-FFF2-40B4-BE49-F238E27FC236}">
                    <a16:creationId xmlns:a16="http://schemas.microsoft.com/office/drawing/2014/main" id="{FEF01A98-0D18-6202-E1DF-E60AB53DE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376">
                <a:extLst>
                  <a:ext uri="{FF2B5EF4-FFF2-40B4-BE49-F238E27FC236}">
                    <a16:creationId xmlns:a16="http://schemas.microsoft.com/office/drawing/2014/main" id="{AA61FD25-3F61-8F10-0E99-FA24F12ED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Oval 378">
                <a:extLst>
                  <a:ext uri="{FF2B5EF4-FFF2-40B4-BE49-F238E27FC236}">
                    <a16:creationId xmlns:a16="http://schemas.microsoft.com/office/drawing/2014/main" id="{336F8409-F56B-EF82-587B-5D87DD436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379">
                <a:extLst>
                  <a:ext uri="{FF2B5EF4-FFF2-40B4-BE49-F238E27FC236}">
                    <a16:creationId xmlns:a16="http://schemas.microsoft.com/office/drawing/2014/main" id="{4F3C48FB-57A2-04D3-0AD2-F74BD2AAD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80">
                <a:extLst>
                  <a:ext uri="{FF2B5EF4-FFF2-40B4-BE49-F238E27FC236}">
                    <a16:creationId xmlns:a16="http://schemas.microsoft.com/office/drawing/2014/main" id="{CAAC0CDF-93BA-A0A0-CCA4-97C97B08E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58">
                <a:extLst>
                  <a:ext uri="{FF2B5EF4-FFF2-40B4-BE49-F238E27FC236}">
                    <a16:creationId xmlns:a16="http://schemas.microsoft.com/office/drawing/2014/main" id="{037B3F17-D4E9-37EE-67EE-83003A9F7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9244633-6CC0-2D6F-6AC3-1093E7A68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AutoShape 371">
                <a:extLst>
                  <a:ext uri="{FF2B5EF4-FFF2-40B4-BE49-F238E27FC236}">
                    <a16:creationId xmlns:a16="http://schemas.microsoft.com/office/drawing/2014/main" id="{7AEB1BD2-E14B-96D5-C5AB-8055B5D5A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179A8AC-D554-D835-42A9-CD11767D5DF1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61C8A5C-A39B-9F99-EC80-2E9A163B51A1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8A45E288-654C-E05E-7362-D951247EA8F8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E9972C4-2A51-6DE3-0036-0098A323ECCC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22FE8CB-DD28-9208-5EFB-06A5268753C8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099C6F5-93E5-0430-8A75-2B8B4CD5ED65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EF19163-9775-387B-CBA3-CB0B3552F23E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C3FC8A4-2B47-6261-85DA-4805D72CEEBE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月 79">
                <a:extLst>
                  <a:ext uri="{FF2B5EF4-FFF2-40B4-BE49-F238E27FC236}">
                    <a16:creationId xmlns:a16="http://schemas.microsoft.com/office/drawing/2014/main" id="{735BFA03-74D4-4FFB-222E-C2B03C71D4A0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07237EE-7A9D-B6B9-4D50-077BB9590E96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33F6FD7-1F0F-2000-1756-55DBF0853C9F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B03AE30D-7745-3F32-508F-5CB4B742E831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D165DC5B-9F72-4891-E4F7-341CBCEEC3EC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2A078E29-862D-75B4-5058-CB64AD5A8CCD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四角形: 角を丸くする 277">
                  <a:extLst>
                    <a:ext uri="{FF2B5EF4-FFF2-40B4-BE49-F238E27FC236}">
                      <a16:creationId xmlns:a16="http://schemas.microsoft.com/office/drawing/2014/main" id="{940D0774-1D8C-2DC0-46EA-B62845C35BE2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77">
                  <a:extLst>
                    <a:ext uri="{FF2B5EF4-FFF2-40B4-BE49-F238E27FC236}">
                      <a16:creationId xmlns:a16="http://schemas.microsoft.com/office/drawing/2014/main" id="{CF64FA15-98DE-DE8E-21DE-029D2C28B44B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四角形: 角を丸くする 277">
                  <a:extLst>
                    <a:ext uri="{FF2B5EF4-FFF2-40B4-BE49-F238E27FC236}">
                      <a16:creationId xmlns:a16="http://schemas.microsoft.com/office/drawing/2014/main" id="{700F3D63-D21D-98A5-F77D-899430BE0D1E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四角形: 角を丸くする 277">
                  <a:extLst>
                    <a:ext uri="{FF2B5EF4-FFF2-40B4-BE49-F238E27FC236}">
                      <a16:creationId xmlns:a16="http://schemas.microsoft.com/office/drawing/2014/main" id="{802D8D07-6065-B783-674B-CDF20D70B07D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846691A2-229F-AE3C-3D97-B0EF980FFDF8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5624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74F54-D579-3E21-B5A7-F370FE6CC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C1EBA86-89A5-2A5E-2FB5-1FF0EBF3B07D}"/>
              </a:ext>
            </a:extLst>
          </p:cNvPr>
          <p:cNvGrpSpPr/>
          <p:nvPr/>
        </p:nvGrpSpPr>
        <p:grpSpPr>
          <a:xfrm>
            <a:off x="671192" y="4642338"/>
            <a:ext cx="5470612" cy="4982074"/>
            <a:chOff x="-1111558" y="80326"/>
            <a:chExt cx="2453335" cy="223424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A5B5A43-A05B-3A6A-A285-A5A5A37F65B8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7E366CA6-C259-8DC1-71F2-73961111B2D9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36DBA64-BB7E-CCAB-6CB3-A5581820B29A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A388E1C-5572-2F0F-F010-830DE7F35C78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95E6F960-50B2-514C-3924-2DF54B39CA04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AB1F94E8-4124-09D1-E71F-41F60D82E3C2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68E38A3F-A655-4496-6F20-48BE0E7E7EF6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BF61CE4C-41D8-035A-EA33-A2107AB89F40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40C86CC-5BD4-08F8-0483-43286D4C9416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4FBBFD89-9CD5-44BA-3896-E84A11FE7E18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CDB433-C92B-C132-7714-194357AE78DA}"/>
              </a:ext>
            </a:extLst>
          </p:cNvPr>
          <p:cNvSpPr txBox="1"/>
          <p:nvPr/>
        </p:nvSpPr>
        <p:spPr>
          <a:xfrm>
            <a:off x="412196" y="486749"/>
            <a:ext cx="6058942" cy="42945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防犯対策を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忘れずに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0450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524211B-AF53-10A6-17E3-BA3C909851B3}"/>
              </a:ext>
            </a:extLst>
          </p:cNvPr>
          <p:cNvSpPr/>
          <p:nvPr/>
        </p:nvSpPr>
        <p:spPr>
          <a:xfrm>
            <a:off x="209006" y="247175"/>
            <a:ext cx="6439988" cy="351365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651302-1B53-2A27-F76F-FC16B3FFD8AB}"/>
              </a:ext>
            </a:extLst>
          </p:cNvPr>
          <p:cNvSpPr txBox="1"/>
          <p:nvPr/>
        </p:nvSpPr>
        <p:spPr>
          <a:xfrm>
            <a:off x="386070" y="8382001"/>
            <a:ext cx="6040856" cy="11556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被害報告が出ております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充分にご注意ください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1654683-4236-835B-FC39-24D60121CE62}"/>
              </a:ext>
            </a:extLst>
          </p:cNvPr>
          <p:cNvGrpSpPr/>
          <p:nvPr/>
        </p:nvGrpSpPr>
        <p:grpSpPr>
          <a:xfrm>
            <a:off x="905682" y="4154457"/>
            <a:ext cx="5001632" cy="3981432"/>
            <a:chOff x="2411372" y="4442973"/>
            <a:chExt cx="3802516" cy="3026906"/>
          </a:xfrm>
        </p:grpSpPr>
        <p:sp>
          <p:nvSpPr>
            <p:cNvPr id="9" name="&quot;禁止&quot;マーク 8">
              <a:extLst>
                <a:ext uri="{FF2B5EF4-FFF2-40B4-BE49-F238E27FC236}">
                  <a16:creationId xmlns:a16="http://schemas.microsoft.com/office/drawing/2014/main" id="{D3829D9B-739F-82EE-857A-5308D6216516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234B3F1-8D09-C30E-8193-1F1186A39621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33" name="星: 12 pt 32">
                <a:extLst>
                  <a:ext uri="{FF2B5EF4-FFF2-40B4-BE49-F238E27FC236}">
                    <a16:creationId xmlns:a16="http://schemas.microsoft.com/office/drawing/2014/main" id="{5CBC1383-7143-925D-A5FC-817A31E11EB6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1CB406E-6624-D610-70B7-C4D7677295F3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6876C32-64E8-C7B5-44DD-00EA8DDC5C6B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02" name="Group 264">
                  <a:extLst>
                    <a:ext uri="{FF2B5EF4-FFF2-40B4-BE49-F238E27FC236}">
                      <a16:creationId xmlns:a16="http://schemas.microsoft.com/office/drawing/2014/main" id="{6BC0BFE5-2071-520F-7BF8-B9CE3FEB03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2" name="Group 265">
                    <a:extLst>
                      <a:ext uri="{FF2B5EF4-FFF2-40B4-BE49-F238E27FC236}">
                        <a16:creationId xmlns:a16="http://schemas.microsoft.com/office/drawing/2014/main" id="{265C8A2B-4108-728C-000B-05B23CDAE4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8" name="Line 266">
                      <a:extLst>
                        <a:ext uri="{FF2B5EF4-FFF2-40B4-BE49-F238E27FC236}">
                          <a16:creationId xmlns:a16="http://schemas.microsoft.com/office/drawing/2014/main" id="{F4113030-0E4B-94E9-8A0F-421790E706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" name="Line 267">
                      <a:extLst>
                        <a:ext uri="{FF2B5EF4-FFF2-40B4-BE49-F238E27FC236}">
                          <a16:creationId xmlns:a16="http://schemas.microsoft.com/office/drawing/2014/main" id="{D0CFEF7F-F3CB-AC1D-38F5-748C582264E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68">
                    <a:extLst>
                      <a:ext uri="{FF2B5EF4-FFF2-40B4-BE49-F238E27FC236}">
                        <a16:creationId xmlns:a16="http://schemas.microsoft.com/office/drawing/2014/main" id="{3606FAAF-0964-F897-9243-44A3500638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69">
                      <a:extLst>
                        <a:ext uri="{FF2B5EF4-FFF2-40B4-BE49-F238E27FC236}">
                          <a16:creationId xmlns:a16="http://schemas.microsoft.com/office/drawing/2014/main" id="{58C8FCF3-6BD1-E4CD-CC76-23C63B997C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70">
                      <a:extLst>
                        <a:ext uri="{FF2B5EF4-FFF2-40B4-BE49-F238E27FC236}">
                          <a16:creationId xmlns:a16="http://schemas.microsoft.com/office/drawing/2014/main" id="{53AB4D0D-F11A-1DF9-8D33-7C0A2925F09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71">
                    <a:extLst>
                      <a:ext uri="{FF2B5EF4-FFF2-40B4-BE49-F238E27FC236}">
                        <a16:creationId xmlns:a16="http://schemas.microsoft.com/office/drawing/2014/main" id="{2E9EAB10-F01E-6D84-56E4-80485B396B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72">
                      <a:extLst>
                        <a:ext uri="{FF2B5EF4-FFF2-40B4-BE49-F238E27FC236}">
                          <a16:creationId xmlns:a16="http://schemas.microsoft.com/office/drawing/2014/main" id="{D549D5F7-4854-CF4D-C902-2D87B6B2475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73">
                      <a:extLst>
                        <a:ext uri="{FF2B5EF4-FFF2-40B4-BE49-F238E27FC236}">
                          <a16:creationId xmlns:a16="http://schemas.microsoft.com/office/drawing/2014/main" id="{3DE409CB-19F6-100C-0DDE-337B554CE9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74">
                    <a:extLst>
                      <a:ext uri="{FF2B5EF4-FFF2-40B4-BE49-F238E27FC236}">
                        <a16:creationId xmlns:a16="http://schemas.microsoft.com/office/drawing/2014/main" id="{4DFEB8E9-9653-D6AB-6006-C88B81E0E9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75">
                      <a:extLst>
                        <a:ext uri="{FF2B5EF4-FFF2-40B4-BE49-F238E27FC236}">
                          <a16:creationId xmlns:a16="http://schemas.microsoft.com/office/drawing/2014/main" id="{43079C63-4E06-6F64-17F5-A7B0BFCCA7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76">
                      <a:extLst>
                        <a:ext uri="{FF2B5EF4-FFF2-40B4-BE49-F238E27FC236}">
                          <a16:creationId xmlns:a16="http://schemas.microsoft.com/office/drawing/2014/main" id="{6BAA1BA3-8893-05A5-9E74-2DCFA1C1E0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277">
                    <a:extLst>
                      <a:ext uri="{FF2B5EF4-FFF2-40B4-BE49-F238E27FC236}">
                        <a16:creationId xmlns:a16="http://schemas.microsoft.com/office/drawing/2014/main" id="{65FA6640-1316-F4F7-C58D-89885F882DB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78">
                      <a:extLst>
                        <a:ext uri="{FF2B5EF4-FFF2-40B4-BE49-F238E27FC236}">
                          <a16:creationId xmlns:a16="http://schemas.microsoft.com/office/drawing/2014/main" id="{0BF06349-6A8F-C121-CE4C-D70355EDF44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79">
                      <a:extLst>
                        <a:ext uri="{FF2B5EF4-FFF2-40B4-BE49-F238E27FC236}">
                          <a16:creationId xmlns:a16="http://schemas.microsoft.com/office/drawing/2014/main" id="{9B07B403-BC83-3964-E7E2-3FDC1CE618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7" name="Group 280">
                    <a:extLst>
                      <a:ext uri="{FF2B5EF4-FFF2-40B4-BE49-F238E27FC236}">
                        <a16:creationId xmlns:a16="http://schemas.microsoft.com/office/drawing/2014/main" id="{7074E811-9AEC-E753-DCE6-BB4A3636A4F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81">
                      <a:extLst>
                        <a:ext uri="{FF2B5EF4-FFF2-40B4-BE49-F238E27FC236}">
                          <a16:creationId xmlns:a16="http://schemas.microsoft.com/office/drawing/2014/main" id="{05683ABC-3CC4-94AA-EA2F-BDEE56E526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82">
                      <a:extLst>
                        <a:ext uri="{FF2B5EF4-FFF2-40B4-BE49-F238E27FC236}">
                          <a16:creationId xmlns:a16="http://schemas.microsoft.com/office/drawing/2014/main" id="{7DB5A8B5-80FC-5991-D9ED-EFF5A21DDF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3" name="Group 305">
                  <a:extLst>
                    <a:ext uri="{FF2B5EF4-FFF2-40B4-BE49-F238E27FC236}">
                      <a16:creationId xmlns:a16="http://schemas.microsoft.com/office/drawing/2014/main" id="{F6A8F89B-E2D3-E97B-FF13-BD386761C3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4" name="Group 306">
                    <a:extLst>
                      <a:ext uri="{FF2B5EF4-FFF2-40B4-BE49-F238E27FC236}">
                        <a16:creationId xmlns:a16="http://schemas.microsoft.com/office/drawing/2014/main" id="{9337A675-EB33-DCFC-FD37-03E7D995AC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0" name="Line 307">
                      <a:extLst>
                        <a:ext uri="{FF2B5EF4-FFF2-40B4-BE49-F238E27FC236}">
                          <a16:creationId xmlns:a16="http://schemas.microsoft.com/office/drawing/2014/main" id="{C06A1BC1-6723-FB54-0624-B19CE6C785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" name="Line 308">
                      <a:extLst>
                        <a:ext uri="{FF2B5EF4-FFF2-40B4-BE49-F238E27FC236}">
                          <a16:creationId xmlns:a16="http://schemas.microsoft.com/office/drawing/2014/main" id="{9DE3B8C5-8C81-5F2D-C439-09274929FC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09">
                    <a:extLst>
                      <a:ext uri="{FF2B5EF4-FFF2-40B4-BE49-F238E27FC236}">
                        <a16:creationId xmlns:a16="http://schemas.microsoft.com/office/drawing/2014/main" id="{BD6DF761-3A13-5C62-B052-6F13A9EA7F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10">
                      <a:extLst>
                        <a:ext uri="{FF2B5EF4-FFF2-40B4-BE49-F238E27FC236}">
                          <a16:creationId xmlns:a16="http://schemas.microsoft.com/office/drawing/2014/main" id="{E833E3B6-A3E5-88DA-14AD-90456EA9DD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11">
                      <a:extLst>
                        <a:ext uri="{FF2B5EF4-FFF2-40B4-BE49-F238E27FC236}">
                          <a16:creationId xmlns:a16="http://schemas.microsoft.com/office/drawing/2014/main" id="{DCBE71A0-7FDE-85B3-4A99-38724D127A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12">
                    <a:extLst>
                      <a:ext uri="{FF2B5EF4-FFF2-40B4-BE49-F238E27FC236}">
                        <a16:creationId xmlns:a16="http://schemas.microsoft.com/office/drawing/2014/main" id="{4D255839-DC1C-4B93-CB4A-AE8D0C0292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13">
                      <a:extLst>
                        <a:ext uri="{FF2B5EF4-FFF2-40B4-BE49-F238E27FC236}">
                          <a16:creationId xmlns:a16="http://schemas.microsoft.com/office/drawing/2014/main" id="{0EEE8F84-2110-39DE-2AF8-9A248EEB90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14">
                      <a:extLst>
                        <a:ext uri="{FF2B5EF4-FFF2-40B4-BE49-F238E27FC236}">
                          <a16:creationId xmlns:a16="http://schemas.microsoft.com/office/drawing/2014/main" id="{D94B5563-DA16-054C-3CC8-25CACE74AD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15">
                    <a:extLst>
                      <a:ext uri="{FF2B5EF4-FFF2-40B4-BE49-F238E27FC236}">
                        <a16:creationId xmlns:a16="http://schemas.microsoft.com/office/drawing/2014/main" id="{291FD375-D76A-BAF3-B275-EB640850DDF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16">
                      <a:extLst>
                        <a:ext uri="{FF2B5EF4-FFF2-40B4-BE49-F238E27FC236}">
                          <a16:creationId xmlns:a16="http://schemas.microsoft.com/office/drawing/2014/main" id="{3951A2F5-8A53-E3D4-C427-1D0352C560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17">
                      <a:extLst>
                        <a:ext uri="{FF2B5EF4-FFF2-40B4-BE49-F238E27FC236}">
                          <a16:creationId xmlns:a16="http://schemas.microsoft.com/office/drawing/2014/main" id="{ABD9870E-ED01-B233-2D6E-05FE2A44B3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" name="Group 318">
                    <a:extLst>
                      <a:ext uri="{FF2B5EF4-FFF2-40B4-BE49-F238E27FC236}">
                        <a16:creationId xmlns:a16="http://schemas.microsoft.com/office/drawing/2014/main" id="{B6F90AB6-EECA-0B59-0036-31D65C975A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19">
                      <a:extLst>
                        <a:ext uri="{FF2B5EF4-FFF2-40B4-BE49-F238E27FC236}">
                          <a16:creationId xmlns:a16="http://schemas.microsoft.com/office/drawing/2014/main" id="{BFFD3137-C22B-BC5B-C945-CDDE2BFC299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20">
                      <a:extLst>
                        <a:ext uri="{FF2B5EF4-FFF2-40B4-BE49-F238E27FC236}">
                          <a16:creationId xmlns:a16="http://schemas.microsoft.com/office/drawing/2014/main" id="{B4CB16C5-E3A6-68B1-E918-0763B6294B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9" name="Group 321">
                    <a:extLst>
                      <a:ext uri="{FF2B5EF4-FFF2-40B4-BE49-F238E27FC236}">
                        <a16:creationId xmlns:a16="http://schemas.microsoft.com/office/drawing/2014/main" id="{9F5EC115-1D6D-A4CF-CAE8-39EDE3431E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22">
                      <a:extLst>
                        <a:ext uri="{FF2B5EF4-FFF2-40B4-BE49-F238E27FC236}">
                          <a16:creationId xmlns:a16="http://schemas.microsoft.com/office/drawing/2014/main" id="{D30CF979-F608-5EE9-01ED-849354DC72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23">
                      <a:extLst>
                        <a:ext uri="{FF2B5EF4-FFF2-40B4-BE49-F238E27FC236}">
                          <a16:creationId xmlns:a16="http://schemas.microsoft.com/office/drawing/2014/main" id="{96BCD2EA-6E88-F0C4-900C-D659CAFF5C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6" name="Oval 324">
                <a:extLst>
                  <a:ext uri="{FF2B5EF4-FFF2-40B4-BE49-F238E27FC236}">
                    <a16:creationId xmlns:a16="http://schemas.microsoft.com/office/drawing/2014/main" id="{8B051366-7C1C-534E-D47B-0ABBCA3D0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33660E6F-E5FB-396B-0BD6-BEA3891F033C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64" name="Group 283">
                  <a:extLst>
                    <a:ext uri="{FF2B5EF4-FFF2-40B4-BE49-F238E27FC236}">
                      <a16:creationId xmlns:a16="http://schemas.microsoft.com/office/drawing/2014/main" id="{53845289-F955-B6F4-C896-94EBEF19D0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84" name="Group 284">
                    <a:extLst>
                      <a:ext uri="{FF2B5EF4-FFF2-40B4-BE49-F238E27FC236}">
                        <a16:creationId xmlns:a16="http://schemas.microsoft.com/office/drawing/2014/main" id="{0521507C-B708-21F4-A463-277CF48044C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0" name="Line 285">
                      <a:extLst>
                        <a:ext uri="{FF2B5EF4-FFF2-40B4-BE49-F238E27FC236}">
                          <a16:creationId xmlns:a16="http://schemas.microsoft.com/office/drawing/2014/main" id="{27EBA0BB-F214-1234-BFAC-BC43139D89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" name="Line 286">
                      <a:extLst>
                        <a:ext uri="{FF2B5EF4-FFF2-40B4-BE49-F238E27FC236}">
                          <a16:creationId xmlns:a16="http://schemas.microsoft.com/office/drawing/2014/main" id="{D8B191E0-D805-8261-D514-FBB5C7B770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5" name="Group 287">
                    <a:extLst>
                      <a:ext uri="{FF2B5EF4-FFF2-40B4-BE49-F238E27FC236}">
                        <a16:creationId xmlns:a16="http://schemas.microsoft.com/office/drawing/2014/main" id="{05C00F06-FECB-3F64-EC0D-67BF13DEAB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8" name="Line 288">
                      <a:extLst>
                        <a:ext uri="{FF2B5EF4-FFF2-40B4-BE49-F238E27FC236}">
                          <a16:creationId xmlns:a16="http://schemas.microsoft.com/office/drawing/2014/main" id="{4F0A84D3-E7F0-2FDE-8D59-AF9CCFDC584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" name="Line 289">
                      <a:extLst>
                        <a:ext uri="{FF2B5EF4-FFF2-40B4-BE49-F238E27FC236}">
                          <a16:creationId xmlns:a16="http://schemas.microsoft.com/office/drawing/2014/main" id="{44AEA4D0-7218-502E-631B-D13F6B85C3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" name="Group 290">
                    <a:extLst>
                      <a:ext uri="{FF2B5EF4-FFF2-40B4-BE49-F238E27FC236}">
                        <a16:creationId xmlns:a16="http://schemas.microsoft.com/office/drawing/2014/main" id="{10EFAAFF-31F4-5B72-EF9F-E80EDC5320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" name="Line 291">
                      <a:extLst>
                        <a:ext uri="{FF2B5EF4-FFF2-40B4-BE49-F238E27FC236}">
                          <a16:creationId xmlns:a16="http://schemas.microsoft.com/office/drawing/2014/main" id="{64F71648-B76C-0546-EC67-4FDC75A639A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" name="Line 292">
                      <a:extLst>
                        <a:ext uri="{FF2B5EF4-FFF2-40B4-BE49-F238E27FC236}">
                          <a16:creationId xmlns:a16="http://schemas.microsoft.com/office/drawing/2014/main" id="{D9A1B095-C7E0-0E0E-F22F-26EAD59B76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7" name="Group 293">
                    <a:extLst>
                      <a:ext uri="{FF2B5EF4-FFF2-40B4-BE49-F238E27FC236}">
                        <a16:creationId xmlns:a16="http://schemas.microsoft.com/office/drawing/2014/main" id="{BAED2BDB-E877-43DD-9C23-4398FCD89AC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" name="Line 294">
                      <a:extLst>
                        <a:ext uri="{FF2B5EF4-FFF2-40B4-BE49-F238E27FC236}">
                          <a16:creationId xmlns:a16="http://schemas.microsoft.com/office/drawing/2014/main" id="{3BEC725E-C692-E4FE-1B56-7B4727BBB0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" name="Line 295">
                      <a:extLst>
                        <a:ext uri="{FF2B5EF4-FFF2-40B4-BE49-F238E27FC236}">
                          <a16:creationId xmlns:a16="http://schemas.microsoft.com/office/drawing/2014/main" id="{D4275A94-A512-4DCF-ECB9-F27113E4AC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" name="Group 296">
                    <a:extLst>
                      <a:ext uri="{FF2B5EF4-FFF2-40B4-BE49-F238E27FC236}">
                        <a16:creationId xmlns:a16="http://schemas.microsoft.com/office/drawing/2014/main" id="{5FC31C6E-EC58-25B4-289D-BC388A5B833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" name="Line 297">
                      <a:extLst>
                        <a:ext uri="{FF2B5EF4-FFF2-40B4-BE49-F238E27FC236}">
                          <a16:creationId xmlns:a16="http://schemas.microsoft.com/office/drawing/2014/main" id="{A1930FC0-4D31-57CA-AEA4-8C0DAA830A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" name="Line 298">
                      <a:extLst>
                        <a:ext uri="{FF2B5EF4-FFF2-40B4-BE49-F238E27FC236}">
                          <a16:creationId xmlns:a16="http://schemas.microsoft.com/office/drawing/2014/main" id="{49AE0CE9-3D1D-816F-8A70-580F871B67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9" name="Group 299">
                    <a:extLst>
                      <a:ext uri="{FF2B5EF4-FFF2-40B4-BE49-F238E27FC236}">
                        <a16:creationId xmlns:a16="http://schemas.microsoft.com/office/drawing/2014/main" id="{1D43411B-CFFD-77A6-553D-C4F651515E0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0" name="Line 300">
                      <a:extLst>
                        <a:ext uri="{FF2B5EF4-FFF2-40B4-BE49-F238E27FC236}">
                          <a16:creationId xmlns:a16="http://schemas.microsoft.com/office/drawing/2014/main" id="{20D38752-4BE5-CB4F-14DD-6CDB36A56B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" name="Line 301">
                      <a:extLst>
                        <a:ext uri="{FF2B5EF4-FFF2-40B4-BE49-F238E27FC236}">
                          <a16:creationId xmlns:a16="http://schemas.microsoft.com/office/drawing/2014/main" id="{FD49FEBB-D773-0459-9EB6-569D58B098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" name="Group 326">
                  <a:extLst>
                    <a:ext uri="{FF2B5EF4-FFF2-40B4-BE49-F238E27FC236}">
                      <a16:creationId xmlns:a16="http://schemas.microsoft.com/office/drawing/2014/main" id="{3DBDC215-954C-C59B-9990-8FC7F6193B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66" name="Group 327">
                    <a:extLst>
                      <a:ext uri="{FF2B5EF4-FFF2-40B4-BE49-F238E27FC236}">
                        <a16:creationId xmlns:a16="http://schemas.microsoft.com/office/drawing/2014/main" id="{B2E66A3A-165C-A42A-61F3-D3D53EE568C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" name="Line 328">
                      <a:extLst>
                        <a:ext uri="{FF2B5EF4-FFF2-40B4-BE49-F238E27FC236}">
                          <a16:creationId xmlns:a16="http://schemas.microsoft.com/office/drawing/2014/main" id="{C4054296-6A79-0981-53D7-EA2283FA4E1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3" name="Line 329">
                      <a:extLst>
                        <a:ext uri="{FF2B5EF4-FFF2-40B4-BE49-F238E27FC236}">
                          <a16:creationId xmlns:a16="http://schemas.microsoft.com/office/drawing/2014/main" id="{BB46A636-B133-165E-F6EB-E511A6D282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7" name="Group 330">
                    <a:extLst>
                      <a:ext uri="{FF2B5EF4-FFF2-40B4-BE49-F238E27FC236}">
                        <a16:creationId xmlns:a16="http://schemas.microsoft.com/office/drawing/2014/main" id="{97096F92-0437-D9D4-C45E-E1CE2EF22E4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" name="Line 331">
                      <a:extLst>
                        <a:ext uri="{FF2B5EF4-FFF2-40B4-BE49-F238E27FC236}">
                          <a16:creationId xmlns:a16="http://schemas.microsoft.com/office/drawing/2014/main" id="{17406302-836A-1CF5-E8EA-CA6A1E5C2C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" name="Line 332">
                      <a:extLst>
                        <a:ext uri="{FF2B5EF4-FFF2-40B4-BE49-F238E27FC236}">
                          <a16:creationId xmlns:a16="http://schemas.microsoft.com/office/drawing/2014/main" id="{EC0C5111-FD90-8CE7-5582-C0DFC9CC882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8" name="Group 333">
                    <a:extLst>
                      <a:ext uri="{FF2B5EF4-FFF2-40B4-BE49-F238E27FC236}">
                        <a16:creationId xmlns:a16="http://schemas.microsoft.com/office/drawing/2014/main" id="{7EA53EB9-6656-7B24-6851-08C0E7D1D1C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" name="Line 334">
                      <a:extLst>
                        <a:ext uri="{FF2B5EF4-FFF2-40B4-BE49-F238E27FC236}">
                          <a16:creationId xmlns:a16="http://schemas.microsoft.com/office/drawing/2014/main" id="{03C6C0BF-A887-0BF4-126E-A3C9D2591A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" name="Line 335">
                      <a:extLst>
                        <a:ext uri="{FF2B5EF4-FFF2-40B4-BE49-F238E27FC236}">
                          <a16:creationId xmlns:a16="http://schemas.microsoft.com/office/drawing/2014/main" id="{294E5CC9-F7F5-0601-ABE2-0D8A6CDAA59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9" name="Group 336">
                    <a:extLst>
                      <a:ext uri="{FF2B5EF4-FFF2-40B4-BE49-F238E27FC236}">
                        <a16:creationId xmlns:a16="http://schemas.microsoft.com/office/drawing/2014/main" id="{00670A04-16D1-38CC-10C2-2F7A52EB1D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" name="Line 337">
                      <a:extLst>
                        <a:ext uri="{FF2B5EF4-FFF2-40B4-BE49-F238E27FC236}">
                          <a16:creationId xmlns:a16="http://schemas.microsoft.com/office/drawing/2014/main" id="{99F58775-C207-7396-F4EA-471E78EEB5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" name="Line 338">
                      <a:extLst>
                        <a:ext uri="{FF2B5EF4-FFF2-40B4-BE49-F238E27FC236}">
                          <a16:creationId xmlns:a16="http://schemas.microsoft.com/office/drawing/2014/main" id="{3756002B-8BB4-EE30-7ED6-9348EAC94F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" name="Group 339">
                    <a:extLst>
                      <a:ext uri="{FF2B5EF4-FFF2-40B4-BE49-F238E27FC236}">
                        <a16:creationId xmlns:a16="http://schemas.microsoft.com/office/drawing/2014/main" id="{73773D12-BB5C-7919-16C3-BB907F9BB6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4" name="Line 340">
                      <a:extLst>
                        <a:ext uri="{FF2B5EF4-FFF2-40B4-BE49-F238E27FC236}">
                          <a16:creationId xmlns:a16="http://schemas.microsoft.com/office/drawing/2014/main" id="{8A431747-83ED-704C-6C78-726A409284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" name="Line 341">
                      <a:extLst>
                        <a:ext uri="{FF2B5EF4-FFF2-40B4-BE49-F238E27FC236}">
                          <a16:creationId xmlns:a16="http://schemas.microsoft.com/office/drawing/2014/main" id="{5E5E1555-3953-8342-34AC-D8E269DF1C8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" name="Group 342">
                    <a:extLst>
                      <a:ext uri="{FF2B5EF4-FFF2-40B4-BE49-F238E27FC236}">
                        <a16:creationId xmlns:a16="http://schemas.microsoft.com/office/drawing/2014/main" id="{665ADDA8-0491-B469-0384-FB5BEF810F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2" name="Line 343">
                      <a:extLst>
                        <a:ext uri="{FF2B5EF4-FFF2-40B4-BE49-F238E27FC236}">
                          <a16:creationId xmlns:a16="http://schemas.microsoft.com/office/drawing/2014/main" id="{0A892203-01B1-E2EC-3869-E129E15D93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" name="Line 344">
                      <a:extLst>
                        <a:ext uri="{FF2B5EF4-FFF2-40B4-BE49-F238E27FC236}">
                          <a16:creationId xmlns:a16="http://schemas.microsoft.com/office/drawing/2014/main" id="{57555E02-A025-A0E6-E66A-A8E7B38229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8" name="AutoShape 345">
                <a:extLst>
                  <a:ext uri="{FF2B5EF4-FFF2-40B4-BE49-F238E27FC236}">
                    <a16:creationId xmlns:a16="http://schemas.microsoft.com/office/drawing/2014/main" id="{EBF1F91D-626E-2B52-105D-7E2469DC4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46">
                <a:extLst>
                  <a:ext uri="{FF2B5EF4-FFF2-40B4-BE49-F238E27FC236}">
                    <a16:creationId xmlns:a16="http://schemas.microsoft.com/office/drawing/2014/main" id="{E69DDE79-DF74-8713-D3FE-75035D778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47">
                <a:extLst>
                  <a:ext uri="{FF2B5EF4-FFF2-40B4-BE49-F238E27FC236}">
                    <a16:creationId xmlns:a16="http://schemas.microsoft.com/office/drawing/2014/main" id="{C540F1E5-9CF2-7FC5-34E9-DD7E18E83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348">
                <a:extLst>
                  <a:ext uri="{FF2B5EF4-FFF2-40B4-BE49-F238E27FC236}">
                    <a16:creationId xmlns:a16="http://schemas.microsoft.com/office/drawing/2014/main" id="{F6A42977-1699-EB45-A563-35AF44B65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349">
                <a:extLst>
                  <a:ext uri="{FF2B5EF4-FFF2-40B4-BE49-F238E27FC236}">
                    <a16:creationId xmlns:a16="http://schemas.microsoft.com/office/drawing/2014/main" id="{0F2FF92C-732F-AB05-F36F-220398A28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350">
                <a:extLst>
                  <a:ext uri="{FF2B5EF4-FFF2-40B4-BE49-F238E27FC236}">
                    <a16:creationId xmlns:a16="http://schemas.microsoft.com/office/drawing/2014/main" id="{D1F817E0-C3DA-0D4A-BFE0-120643110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351">
                <a:extLst>
                  <a:ext uri="{FF2B5EF4-FFF2-40B4-BE49-F238E27FC236}">
                    <a16:creationId xmlns:a16="http://schemas.microsoft.com/office/drawing/2014/main" id="{717C4220-84D9-F3B9-6192-3869DE5818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61" name="AutoShape 355">
                  <a:extLst>
                    <a:ext uri="{FF2B5EF4-FFF2-40B4-BE49-F238E27FC236}">
                      <a16:creationId xmlns:a16="http://schemas.microsoft.com/office/drawing/2014/main" id="{3F38F318-4F16-3E37-A567-19F3EEEC02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354">
                  <a:extLst>
                    <a:ext uri="{FF2B5EF4-FFF2-40B4-BE49-F238E27FC236}">
                      <a16:creationId xmlns:a16="http://schemas.microsoft.com/office/drawing/2014/main" id="{022C8B3B-81CB-8651-D030-3D366B5E3D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355">
                  <a:extLst>
                    <a:ext uri="{FF2B5EF4-FFF2-40B4-BE49-F238E27FC236}">
                      <a16:creationId xmlns:a16="http://schemas.microsoft.com/office/drawing/2014/main" id="{3209240C-A03C-D134-40C1-7CB2B579B1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" name="Oval 357">
                <a:extLst>
                  <a:ext uri="{FF2B5EF4-FFF2-40B4-BE49-F238E27FC236}">
                    <a16:creationId xmlns:a16="http://schemas.microsoft.com/office/drawing/2014/main" id="{D2AA44AD-A18B-24DD-1AD1-2EE008110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Freeform 362">
                <a:extLst>
                  <a:ext uri="{FF2B5EF4-FFF2-40B4-BE49-F238E27FC236}">
                    <a16:creationId xmlns:a16="http://schemas.microsoft.com/office/drawing/2014/main" id="{8CC1E832-6B55-F291-E829-4449CAB4DF4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Freeform 363">
                <a:extLst>
                  <a:ext uri="{FF2B5EF4-FFF2-40B4-BE49-F238E27FC236}">
                    <a16:creationId xmlns:a16="http://schemas.microsoft.com/office/drawing/2014/main" id="{4EC765B6-9F83-61E5-0E41-EE989131373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AutoShape 365">
                <a:extLst>
                  <a:ext uri="{FF2B5EF4-FFF2-40B4-BE49-F238E27FC236}">
                    <a16:creationId xmlns:a16="http://schemas.microsoft.com/office/drawing/2014/main" id="{A23AFD6D-8BB5-F565-8320-59933AD92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369">
                <a:extLst>
                  <a:ext uri="{FF2B5EF4-FFF2-40B4-BE49-F238E27FC236}">
                    <a16:creationId xmlns:a16="http://schemas.microsoft.com/office/drawing/2014/main" id="{7E535F02-D6CF-FC86-F8D5-DCC95E291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AutoShape 372">
                <a:extLst>
                  <a:ext uri="{FF2B5EF4-FFF2-40B4-BE49-F238E27FC236}">
                    <a16:creationId xmlns:a16="http://schemas.microsoft.com/office/drawing/2014/main" id="{006C2966-BF6F-5EF3-6858-E6D47F175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AutoShape 373" descr="縦線 (反転)">
                <a:extLst>
                  <a:ext uri="{FF2B5EF4-FFF2-40B4-BE49-F238E27FC236}">
                    <a16:creationId xmlns:a16="http://schemas.microsoft.com/office/drawing/2014/main" id="{4E1F1AE2-971D-524D-B50A-73311B6C2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74">
                <a:extLst>
                  <a:ext uri="{FF2B5EF4-FFF2-40B4-BE49-F238E27FC236}">
                    <a16:creationId xmlns:a16="http://schemas.microsoft.com/office/drawing/2014/main" id="{4DAAC595-13DE-705C-9254-21BBC59D3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375">
                <a:extLst>
                  <a:ext uri="{FF2B5EF4-FFF2-40B4-BE49-F238E27FC236}">
                    <a16:creationId xmlns:a16="http://schemas.microsoft.com/office/drawing/2014/main" id="{A08671E6-1B33-723D-A378-DA31F33C2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376">
                <a:extLst>
                  <a:ext uri="{FF2B5EF4-FFF2-40B4-BE49-F238E27FC236}">
                    <a16:creationId xmlns:a16="http://schemas.microsoft.com/office/drawing/2014/main" id="{52FE3EEC-1E28-E1B2-6CA5-9AE5655AA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Oval 378">
                <a:extLst>
                  <a:ext uri="{FF2B5EF4-FFF2-40B4-BE49-F238E27FC236}">
                    <a16:creationId xmlns:a16="http://schemas.microsoft.com/office/drawing/2014/main" id="{EC95D7D4-D467-74A6-DBC7-3FBC08A45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379">
                <a:extLst>
                  <a:ext uri="{FF2B5EF4-FFF2-40B4-BE49-F238E27FC236}">
                    <a16:creationId xmlns:a16="http://schemas.microsoft.com/office/drawing/2014/main" id="{D8C4ABDB-68A1-DA61-3B9A-C72B8398A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80">
                <a:extLst>
                  <a:ext uri="{FF2B5EF4-FFF2-40B4-BE49-F238E27FC236}">
                    <a16:creationId xmlns:a16="http://schemas.microsoft.com/office/drawing/2014/main" id="{D5B857B2-7E72-B427-96E0-37B947663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58">
                <a:extLst>
                  <a:ext uri="{FF2B5EF4-FFF2-40B4-BE49-F238E27FC236}">
                    <a16:creationId xmlns:a16="http://schemas.microsoft.com/office/drawing/2014/main" id="{FFC8D350-D4D7-CE90-440A-78D0289DA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9D54C59-8230-6EB2-8863-FB83F3844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AutoShape 371">
                <a:extLst>
                  <a:ext uri="{FF2B5EF4-FFF2-40B4-BE49-F238E27FC236}">
                    <a16:creationId xmlns:a16="http://schemas.microsoft.com/office/drawing/2014/main" id="{3076C968-0FD1-E59E-BD9B-BDB8143C9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3DBFB63-9DC5-7272-9DC0-C598ACCB663D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35EE0BA7-4C50-274F-F9DD-1A07F9B91A21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D616FF2-1317-818E-C65A-425A2DB92746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93A8543-56F0-8493-16AD-D108046A365D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B05CD6B-27DA-625C-ACFB-F9A5FC2B0CBB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5E1A392-4481-0CA7-A86D-460A4FC69F26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4B28B55-7E4B-1AA2-E7ED-2415FBBA6F84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32DED82-8843-136E-8869-57B1CBF291D0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月 79">
                <a:extLst>
                  <a:ext uri="{FF2B5EF4-FFF2-40B4-BE49-F238E27FC236}">
                    <a16:creationId xmlns:a16="http://schemas.microsoft.com/office/drawing/2014/main" id="{884DD39C-FE66-6B6F-73FE-56579C60A801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CFD60E8-9903-5C07-6E3A-74D48FE58EF3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A626986-4758-7E99-4B4E-E02AC29D73BD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AE4B2C61-138C-699E-9D72-40987DB9D5EF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F5A4831B-FAD3-CDE6-BAF6-A99AED2C444E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EEAB1B32-FF2B-37CA-9A59-8FB0FDD71D73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四角形: 角を丸くする 277">
                  <a:extLst>
                    <a:ext uri="{FF2B5EF4-FFF2-40B4-BE49-F238E27FC236}">
                      <a16:creationId xmlns:a16="http://schemas.microsoft.com/office/drawing/2014/main" id="{03632591-9F46-2D7E-6947-F4CC16195CF0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77">
                  <a:extLst>
                    <a:ext uri="{FF2B5EF4-FFF2-40B4-BE49-F238E27FC236}">
                      <a16:creationId xmlns:a16="http://schemas.microsoft.com/office/drawing/2014/main" id="{183BDF3A-754B-D461-F1CA-AA25A40FD78E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四角形: 角を丸くする 277">
                  <a:extLst>
                    <a:ext uri="{FF2B5EF4-FFF2-40B4-BE49-F238E27FC236}">
                      <a16:creationId xmlns:a16="http://schemas.microsoft.com/office/drawing/2014/main" id="{18B9B3D2-CE16-7148-5DF7-59846E241A26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四角形: 角を丸くする 277">
                  <a:extLst>
                    <a:ext uri="{FF2B5EF4-FFF2-40B4-BE49-F238E27FC236}">
                      <a16:creationId xmlns:a16="http://schemas.microsoft.com/office/drawing/2014/main" id="{8E0F8532-0FCF-3CE3-9FA5-962A025F82ED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616FC98F-CE5D-B326-7F86-7B7644B5E8F6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C5B7F-E8D7-1736-6CA1-E118EBF8B250}"/>
              </a:ext>
            </a:extLst>
          </p:cNvPr>
          <p:cNvSpPr txBox="1"/>
          <p:nvPr/>
        </p:nvSpPr>
        <p:spPr>
          <a:xfrm>
            <a:off x="602524" y="561434"/>
            <a:ext cx="5683804" cy="288618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防犯対策を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忘れずに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9DC49-239C-5EE9-0FB9-503CF62E6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AC2C54-77E2-53CE-8B9E-634C2DDB5600}"/>
              </a:ext>
            </a:extLst>
          </p:cNvPr>
          <p:cNvSpPr txBox="1"/>
          <p:nvPr/>
        </p:nvSpPr>
        <p:spPr>
          <a:xfrm>
            <a:off x="386070" y="8382001"/>
            <a:ext cx="6040856" cy="11556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盗難被害が報告されています</a:t>
            </a: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施錠・ロックを確認してください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A6CF039-F9EB-3F1F-A568-5772616F143F}"/>
              </a:ext>
            </a:extLst>
          </p:cNvPr>
          <p:cNvGrpSpPr/>
          <p:nvPr/>
        </p:nvGrpSpPr>
        <p:grpSpPr>
          <a:xfrm>
            <a:off x="989422" y="4115721"/>
            <a:ext cx="4834152" cy="4167942"/>
            <a:chOff x="-1111558" y="249248"/>
            <a:chExt cx="2453335" cy="2115235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D2A37D-36FA-AC67-28B1-74D4A42E126B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C9941B64-FE4D-06B6-9AF5-CE787AA3C403}"/>
                </a:ext>
              </a:extLst>
            </p:cNvPr>
            <p:cNvSpPr/>
            <p:nvPr/>
          </p:nvSpPr>
          <p:spPr bwMode="auto">
            <a:xfrm>
              <a:off x="-1111558" y="249248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3CFDDFF-D37C-3A56-B207-401E2B69A3B9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5A1E8B4-DF63-FEA8-8BC3-C54E256834BD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0A482149-7372-8C50-8595-A88767E95116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F64073ED-7B91-C01A-1EB8-F916DCB748B3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AF258B89-6418-0F87-7EC1-82248BB0F489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1FF9A2FB-CF8E-00A9-6CED-7693637B1966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5AD59AE-B01D-AB22-A6F8-A66451E5A8C2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541BCF02-43B9-A963-78B9-7811652AD38A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66A1544-9966-5A98-1824-4D948A5B35E1}"/>
              </a:ext>
            </a:extLst>
          </p:cNvPr>
          <p:cNvSpPr txBox="1"/>
          <p:nvPr/>
        </p:nvSpPr>
        <p:spPr>
          <a:xfrm>
            <a:off x="386070" y="458670"/>
            <a:ext cx="6040856" cy="367109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防犯対策を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忘れずに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107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6297</TotalTime>
  <Words>64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popi06_バッテリーの防犯対策を忘れずに</dc:title>
  <dc:subject>popi06_バッテリーの防犯対策を忘れずに</dc:subject>
  <dc:creator>でじけろお</dc:creator>
  <cp:lastModifiedBy>Keroo</cp:lastModifiedBy>
  <cp:revision>1</cp:revision>
  <dcterms:created xsi:type="dcterms:W3CDTF">2014-12-04T06:28:15Z</dcterms:created>
  <dcterms:modified xsi:type="dcterms:W3CDTF">2025-10-18T05:40:03Z</dcterms:modified>
  <cp:version>1</cp:version>
</cp:coreProperties>
</file>